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65" r:id="rId5"/>
    <p:sldId id="26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29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734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6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332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5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267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321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338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48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94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48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8C538F8-E947-4C12-9A81-746EEFBDF84A}" type="datetimeFigureOut">
              <a:rPr lang="pl-PL" smtClean="0"/>
              <a:t>13.05.2019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37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69AF1899-598B-40EE-B1B9-CC9999E47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90539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B6C1DA3-9112-4057-9A20-0E5BDA58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0"/>
            <a:ext cx="7772400" cy="1180058"/>
          </a:xfrm>
        </p:spPr>
        <p:txBody>
          <a:bodyPr/>
          <a:lstStyle/>
          <a:p>
            <a:r>
              <a:rPr lang="pl-PL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Projekt Symulatora Morskiego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C3C010-D6C5-444D-AD4C-1886EF7F1A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Autor: Radosław </a:t>
            </a:r>
            <a:r>
              <a:rPr lang="pl-PL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Russ</a:t>
            </a:r>
            <a:endParaRPr lang="pl-PL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284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AB9711F-9D4F-49B4-892B-FEF66AA2F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3A32867E-64D3-4B51-85AC-D771EA43C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D44988-8DFE-46FC-967A-F6DB26538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587B14B-0CB7-494C-91CE-54AF64CF1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3F7EA8-9EBE-41BF-A818-1C0AD7122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650" b="-1"/>
          <a:stretch/>
        </p:blipFill>
        <p:spPr>
          <a:xfrm>
            <a:off x="634275" y="640080"/>
            <a:ext cx="7675757" cy="393192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7AA8CB4-6913-45A7-95BA-5C30DEB035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3" r="20964" b="2"/>
          <a:stretch/>
        </p:blipFill>
        <p:spPr>
          <a:xfrm>
            <a:off x="8470900" y="640081"/>
            <a:ext cx="3081019" cy="39319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216B08-2235-479D-9EDC-664863301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75" y="4676775"/>
            <a:ext cx="10917644" cy="1546950"/>
          </a:xfrm>
          <a:prstGeom prst="rect">
            <a:avLst/>
          </a:prstGeom>
          <a:solidFill>
            <a:srgbClr val="34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BEB0B07-093E-418A-A8C1-D27D829D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773068"/>
            <a:ext cx="7277100" cy="1354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spc="20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Realizacja 18.03.2019: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D6C4699-C7EE-41C2-B24F-FA520F249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4773068"/>
            <a:ext cx="2695575" cy="1354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spc="5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Dodanie do kodu źródłowego 3 linijek kodu odpowiedzialnego za generowanie nam błędu pomiarowego</a:t>
            </a:r>
            <a:endParaRPr lang="en-US" sz="1800">
              <a:ln w="9525" cmpd="sng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5AF4F087-F8D9-4ED6-8FA7-C22D2E1A5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4993050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89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372C78-7254-42BD-8DAE-AF3B175C2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DF2BCC-F1F8-43A6-8896-5489C7D97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7745" y="484632"/>
            <a:ext cx="7794722" cy="35119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F5721A-F8DC-48CD-90C9-4C04EB3AD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7745" y="4150596"/>
            <a:ext cx="7794722" cy="2219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BEB0B07-093E-418A-A8C1-D27D829D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903" y="4391025"/>
            <a:ext cx="6685507" cy="1738808"/>
          </a:xfrm>
        </p:spPr>
        <p:txBody>
          <a:bodyPr>
            <a:normAutofit fontScale="90000"/>
          </a:bodyPr>
          <a:lstStyle/>
          <a:p>
            <a:r>
              <a:rPr lang="pl-PL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Realizacja 25.03.2019:</a:t>
            </a:r>
            <a:br>
              <a:rPr lang="pl-PL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pl-PL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Gruntowna przebudowa oświetlenia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F89BB80-2F19-4345-8759-1A82469BD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4" r="3" b="27387"/>
          <a:stretch/>
        </p:blipFill>
        <p:spPr>
          <a:xfrm>
            <a:off x="251545" y="910368"/>
            <a:ext cx="3565766" cy="1152525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D6C4699-C7EE-41C2-B24F-FA520F249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802" y="804998"/>
            <a:ext cx="7150608" cy="2871216"/>
          </a:xfrm>
        </p:spPr>
        <p:txBody>
          <a:bodyPr>
            <a:normAutofit/>
          </a:bodyPr>
          <a:lstStyle/>
          <a:p>
            <a:r>
              <a:rPr lang="pl-PL" sz="1300" b="1" spc="50" dirty="0">
                <a:ln w="9525" cmpd="sng">
                  <a:solidFill>
                    <a:schemeClr val="tx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-Zmiana oświetlenia z Gamma na </a:t>
            </a:r>
            <a:r>
              <a:rPr lang="pl-PL" sz="1300" b="1" spc="50" dirty="0" err="1">
                <a:ln w="9525" cmpd="sng">
                  <a:solidFill>
                    <a:schemeClr val="tx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Linear</a:t>
            </a:r>
            <a:endParaRPr lang="pl-PL" sz="1300" b="1" spc="50" dirty="0">
              <a:ln w="9525" cmpd="sng">
                <a:solidFill>
                  <a:schemeClr val="tx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pl-PL" sz="1300" b="1" spc="50" dirty="0">
                <a:ln w="9525" cmpd="sng">
                  <a:solidFill>
                    <a:schemeClr val="tx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-Zmiana </a:t>
            </a:r>
            <a:r>
              <a:rPr lang="pl-PL" sz="1300" b="1" spc="50" dirty="0" err="1">
                <a:ln w="9525" cmpd="sng">
                  <a:solidFill>
                    <a:schemeClr val="tx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skyboxa</a:t>
            </a:r>
            <a:r>
              <a:rPr lang="pl-PL" sz="1300" b="1" spc="50" dirty="0">
                <a:ln w="9525" cmpd="sng">
                  <a:solidFill>
                    <a:schemeClr val="tx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</a:p>
          <a:p>
            <a:r>
              <a:rPr lang="pl-PL" sz="1300" b="1" spc="50" dirty="0">
                <a:ln w="9525" cmpd="sng">
                  <a:solidFill>
                    <a:schemeClr val="tx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-Zmiana ustawień </a:t>
            </a:r>
            <a:r>
              <a:rPr lang="pl-PL" sz="1300" b="1" spc="50" dirty="0" err="1">
                <a:ln w="9525" cmpd="sng">
                  <a:solidFill>
                    <a:schemeClr val="tx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Lighmappingu</a:t>
            </a:r>
            <a:endParaRPr lang="pl-PL" sz="1300" b="1" spc="50" dirty="0">
              <a:ln w="9525" cmpd="sng">
                <a:solidFill>
                  <a:schemeClr val="tx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pl-PL" sz="1300" b="1" spc="50" dirty="0">
                <a:ln w="9525" cmpd="sng">
                  <a:solidFill>
                    <a:schemeClr val="tx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-Ustawienie Opcji </a:t>
            </a:r>
            <a:r>
              <a:rPr lang="pl-PL" sz="1300" b="1" spc="50" dirty="0" err="1">
                <a:ln w="9525" cmpd="sng">
                  <a:solidFill>
                    <a:schemeClr val="tx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Static</a:t>
            </a:r>
            <a:endParaRPr lang="pl-PL" sz="1300" dirty="0">
              <a:ln w="9525" cmpd="sng">
                <a:solidFill>
                  <a:schemeClr val="tx1"/>
                </a:solidFill>
                <a:prstDash val="solid"/>
              </a:ln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476F63-EF0E-40D3-B666-F4F49027F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422775" y="480322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F51046CF-FEEA-485C-A7D6-C85CB6F6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44" y="506495"/>
            <a:ext cx="3565767" cy="37147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4C70638-1763-454F-8045-0F41729D6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44" y="2125872"/>
            <a:ext cx="3565766" cy="2015792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E215C126-54F4-4D3D-9F4C-7B92402112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89" r="3" b="2267"/>
          <a:stretch/>
        </p:blipFill>
        <p:spPr>
          <a:xfrm>
            <a:off x="251544" y="5185485"/>
            <a:ext cx="3565766" cy="1184779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3EEBE333-9320-4507-BC73-5D0E2665C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44" y="4204643"/>
            <a:ext cx="3565766" cy="9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0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Animowane Menu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Nagranie zawartości ekranu 20">
            <a:hlinkClick r:id="" action="ppaction://media"/>
            <a:extLst>
              <a:ext uri="{FF2B5EF4-FFF2-40B4-BE49-F238E27FC236}">
                <a16:creationId xmlns:a16="http://schemas.microsoft.com/office/drawing/2014/main" id="{B96DA0EC-2448-4221-B799-32F93F1657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740724"/>
            <a:ext cx="10667997" cy="4622754"/>
          </a:xfrm>
        </p:spPr>
      </p:pic>
    </p:spTree>
    <p:extLst>
      <p:ext uri="{BB962C8B-B14F-4D97-AF65-F5344CB8AC3E}">
        <p14:creationId xmlns:p14="http://schemas.microsoft.com/office/powerpoint/2010/main" val="2051489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5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B5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DE863A1-CB1F-439A-B52D-831FC9B1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pl-PL" dirty="0">
                <a:solidFill>
                  <a:srgbClr val="FFFFFF"/>
                </a:solidFill>
              </a:rPr>
              <a:t>Reszta poprawek</a:t>
            </a:r>
          </a:p>
        </p:txBody>
      </p:sp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CF064BAD-1052-4EED-9450-9B09E5D34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489758-9F28-4205-B960-17CF7A147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dirty="0" err="1">
                <a:solidFill>
                  <a:srgbClr val="FFFFFF"/>
                </a:solidFill>
              </a:rPr>
              <a:t>Zakomentowanie</a:t>
            </a:r>
            <a:r>
              <a:rPr lang="pl-PL" dirty="0">
                <a:solidFill>
                  <a:srgbClr val="FFFFFF"/>
                </a:solidFill>
              </a:rPr>
              <a:t> wszystkich </a:t>
            </a:r>
            <a:r>
              <a:rPr lang="pl-PL" dirty="0" err="1">
                <a:solidFill>
                  <a:srgbClr val="FFFFFF"/>
                </a:solidFill>
              </a:rPr>
              <a:t>debugów</a:t>
            </a:r>
            <a:r>
              <a:rPr lang="pl-PL" dirty="0">
                <a:solidFill>
                  <a:srgbClr val="FFFFFF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dirty="0">
                <a:solidFill>
                  <a:srgbClr val="FFFFFF"/>
                </a:solidFill>
              </a:rPr>
              <a:t>Wstawienie roboczo nowego portu(na czas pracy nad własnym portem)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pl-PL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dirty="0">
                <a:solidFill>
                  <a:srgbClr val="FFFFFF"/>
                </a:solidFill>
              </a:rPr>
              <a:t>Wykorzystanie poprzednich </a:t>
            </a:r>
            <a:r>
              <a:rPr lang="pl-PL" dirty="0" err="1">
                <a:solidFill>
                  <a:srgbClr val="FFFFFF"/>
                </a:solidFill>
              </a:rPr>
              <a:t>zajeć</a:t>
            </a:r>
            <a:r>
              <a:rPr lang="pl-PL" dirty="0">
                <a:solidFill>
                  <a:srgbClr val="FFFFFF"/>
                </a:solidFill>
              </a:rPr>
              <a:t> na temat </a:t>
            </a:r>
            <a:r>
              <a:rPr lang="pl-PL" dirty="0" err="1">
                <a:solidFill>
                  <a:srgbClr val="FFFFFF"/>
                </a:solidFill>
              </a:rPr>
              <a:t>profilera</a:t>
            </a:r>
            <a:r>
              <a:rPr lang="pl-PL" dirty="0">
                <a:solidFill>
                  <a:srgbClr val="FFFFFF"/>
                </a:solidFill>
              </a:rPr>
              <a:t> oraz zajęć na temat oświetlenia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0584344-C884-426B-9368-ECCE314B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790" y="1673159"/>
            <a:ext cx="2143125" cy="5334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A32BEDA-4F39-4C68-8679-71405CB5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112" y="3066293"/>
            <a:ext cx="3815151" cy="124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91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ny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ny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ny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74</Words>
  <Application>Microsoft Office PowerPoint</Application>
  <PresentationFormat>Panoramiczny</PresentationFormat>
  <Paragraphs>18</Paragraphs>
  <Slides>5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</vt:i4>
      </vt:variant>
    </vt:vector>
  </HeadingPairs>
  <TitlesOfParts>
    <vt:vector size="10" baseType="lpstr">
      <vt:lpstr>Tw Cen MT</vt:lpstr>
      <vt:lpstr>Tw Cen MT Condensed</vt:lpstr>
      <vt:lpstr>Wingdings</vt:lpstr>
      <vt:lpstr>Wingdings 3</vt:lpstr>
      <vt:lpstr>Integralny</vt:lpstr>
      <vt:lpstr>Projekt Symulatora Morskiego</vt:lpstr>
      <vt:lpstr>Realizacja 18.03.2019:</vt:lpstr>
      <vt:lpstr>Realizacja 25.03.2019: Gruntowna przebudowa oświetlenia</vt:lpstr>
      <vt:lpstr>Animowane Menu</vt:lpstr>
      <vt:lpstr>Reszta poprawek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Symulatora Morskiego</dc:title>
  <dc:creator>Aaskel</dc:creator>
  <cp:lastModifiedBy>Aaskel</cp:lastModifiedBy>
  <cp:revision>2</cp:revision>
  <dcterms:created xsi:type="dcterms:W3CDTF">2019-05-12T22:27:45Z</dcterms:created>
  <dcterms:modified xsi:type="dcterms:W3CDTF">2019-05-12T22:34:19Z</dcterms:modified>
</cp:coreProperties>
</file>